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582"/>
  </p:normalViewPr>
  <p:slideViewPr>
    <p:cSldViewPr snapToGrid="0">
      <p:cViewPr varScale="1">
        <p:scale>
          <a:sx n="90" d="100"/>
          <a:sy n="90" d="100"/>
        </p:scale>
        <p:origin x="232" y="8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0F99DA-3A64-DC5A-C4D2-3F239993BC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AEEBC86-E5A1-2830-0F74-113406CAA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3FF640-ACAE-AD95-95DD-A6E056C78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C29898-F869-EE27-2B4D-C548D1E1B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4B605E-8197-BB84-0F49-28ACACD6C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3867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7A1090-3257-45DC-F58C-D0F061710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570E55-A82F-0792-7204-B80A113F2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3FB80F-DC74-F965-C0A3-4AA8AF1EB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94CDC0-A384-5285-7B23-21E369543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56FBDB-7617-1BFD-B6D8-C3F61DE6A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3523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BD5C0EC-457B-1076-FB8D-526BE8A1A7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8140B3A-51C2-2770-C2AD-F65405F3A6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86B55B-7C46-90FC-8FC5-1F0D8C9FE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862DD1-965B-27B6-AF4B-AFA97CE90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061AA2-1A8E-3D48-E0D2-232339FD3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855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AEF858-283C-6D9B-1633-301DA2A3F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FCF6FB-C272-F2AD-B4C8-CFFBDC8E2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CE6AA7-05EA-B73E-CA33-0045DCDC7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777CD3-818F-C7D0-5D3D-277F12641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31F0B9-3DC8-98B7-C837-D312C19A2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642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ACF9D6-6750-5B27-9179-84A911B98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D11CA6-875F-8AC7-5AB5-DCC210F11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972CB6-A613-E685-E93A-71AC74D6D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73AC80-5FC8-8C0F-2BBA-EBF6CFDAC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0DBC3D-D330-2B82-2E80-2A65D7C50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119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37E113-2B13-81D3-38D4-36F14398D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853484-5C3A-9569-B3DF-B027772661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B5FC0F-51B6-59A0-CF97-605507DE8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856172-8016-017C-4797-46A9B057F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36FC4E-4231-244E-C652-FBABFC33C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7D1DD9-EFE8-8782-E58F-FC07D3C9E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8584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77C8D4-EBE3-7CAB-57EE-D90247A53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B255D8-8C81-D0A7-286B-CE7A2CC8E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B575C5-ACF1-5811-0B64-0F4CCADD3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1F56726-F259-33F4-077C-E3D5876B9A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3DA2280-7EB6-A42B-A1A4-BA3DD64D17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2EBA8D-A532-3F6D-F558-94605AE0D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D2EFD9E-AD75-5968-C1F9-8CC607475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BE728F4-EE76-1FA8-B044-D9E673967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0354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412A90-B0E0-845D-6FD7-21F8AC4A0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AA0B4C-90AD-420C-E916-5CEBA725F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DD54B0B-D3F1-0F26-E48C-F88FA3CFD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E600969-8499-9AD8-81D0-543EA17C6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731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6D176A4-A271-92D6-61AF-7EDCCFD52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82B35E4-4FEE-9DF2-8B53-2B6139858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951FF-0A82-5483-58A3-3D08F61D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3697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A0801-AA1F-0495-56E0-E45B85ACB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B846D0-9D14-8DAF-EFB3-66C3B4A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09A415-68ED-7DEA-3A5F-57041B1939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373979-B81F-C2BB-317A-7C5748DB4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FFC0AD-827B-563A-4B11-901AF2DE9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2D2C9C-B091-0D17-CB90-33C06B86F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2312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D7DDCE-7385-B782-FE34-41626442B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77F851-009A-781C-D341-24D144269F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E85DEA-45A9-B1ED-835E-F140647BE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02C89B-77B0-B972-4495-0500872EB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B70C7F-F7AB-CF0A-7CF9-D9D891751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2FB3B1-2477-DAF2-6BCE-A1852AE4D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0057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54D50C8-B23A-6222-D1D7-83AD3B93F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E4A632-7A5C-50EF-D5E5-3EFECF727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E79CBA-5752-03D4-B031-C110801CA2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3B9E5-4B55-2B4C-86B5-52A194403F39}" type="datetimeFigureOut">
              <a:rPr kumimoji="1" lang="zh-CN" altLang="en-US" smtClean="0"/>
              <a:t>2023/4/20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5A734C-6629-DD9A-2E48-63DFFCC61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1C6D10-2EE5-7019-773D-E7EE5E116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D4FE2-F323-3041-A3E3-722B1E91327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1053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2C9FCEA0-3E48-3F1B-BF99-114CFA61F008}"/>
              </a:ext>
            </a:extLst>
          </p:cNvPr>
          <p:cNvGrpSpPr/>
          <p:nvPr/>
        </p:nvGrpSpPr>
        <p:grpSpPr>
          <a:xfrm>
            <a:off x="-180474" y="-18048"/>
            <a:ext cx="12372474" cy="6922670"/>
            <a:chOff x="-188801" y="12032"/>
            <a:chExt cx="12372474" cy="692267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AAAA806B-CFDE-B6D2-36B8-EFEB341FC118}"/>
                </a:ext>
              </a:extLst>
            </p:cNvPr>
            <p:cNvSpPr/>
            <p:nvPr/>
          </p:nvSpPr>
          <p:spPr>
            <a:xfrm>
              <a:off x="-188801" y="12032"/>
              <a:ext cx="12372474" cy="69106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0CAB063-1DDE-4C7E-B1A9-9F774A20B8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6676"/>
            <a:stretch/>
          </p:blipFill>
          <p:spPr>
            <a:xfrm>
              <a:off x="390219" y="24064"/>
              <a:ext cx="9213181" cy="6910638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4BBCCEB-9134-69E4-F433-B857FC76F5F2}"/>
              </a:ext>
            </a:extLst>
          </p:cNvPr>
          <p:cNvGrpSpPr/>
          <p:nvPr/>
        </p:nvGrpSpPr>
        <p:grpSpPr>
          <a:xfrm>
            <a:off x="-180474" y="-18048"/>
            <a:ext cx="12372474" cy="6922670"/>
            <a:chOff x="-28074" y="140368"/>
            <a:chExt cx="12372474" cy="6922670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9D49D36-2C98-7CD3-84DA-7FDA290EE619}"/>
                </a:ext>
              </a:extLst>
            </p:cNvPr>
            <p:cNvSpPr/>
            <p:nvPr/>
          </p:nvSpPr>
          <p:spPr>
            <a:xfrm>
              <a:off x="-28074" y="140368"/>
              <a:ext cx="12372474" cy="69106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41A790F7-5F92-2984-F3AE-99E9B5B18F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25000"/>
            </a:blip>
            <a:srcRect r="16676"/>
            <a:stretch/>
          </p:blipFill>
          <p:spPr>
            <a:xfrm>
              <a:off x="550946" y="152400"/>
              <a:ext cx="9213181" cy="6910638"/>
            </a:xfrm>
            <a:prstGeom prst="rect">
              <a:avLst/>
            </a:prstGeom>
          </p:spPr>
        </p:pic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080BE865-5AC1-650A-A4B5-79CF14894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" y="0"/>
            <a:ext cx="12191997" cy="685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8012D44-6DBC-9007-FB22-A40A70A9CA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660" t="8213" r="-2" b="8213"/>
          <a:stretch/>
        </p:blipFill>
        <p:spPr>
          <a:xfrm>
            <a:off x="86031" y="34573"/>
            <a:ext cx="11990439" cy="678885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68A613B-8D68-A926-ED4D-AB1DB4A3EE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126" b="2084"/>
          <a:stretch/>
        </p:blipFill>
        <p:spPr>
          <a:xfrm>
            <a:off x="4443040" y="1002782"/>
            <a:ext cx="7713770" cy="485243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33699A8-B6A4-2DC4-544A-5685670DAD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548" b="7340"/>
          <a:stretch/>
        </p:blipFill>
        <p:spPr>
          <a:xfrm>
            <a:off x="44243" y="977786"/>
            <a:ext cx="4178453" cy="242517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F16592DF-74C0-4EDA-848B-040DBB7A884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778" b="7236"/>
          <a:stretch/>
        </p:blipFill>
        <p:spPr>
          <a:xfrm>
            <a:off x="44243" y="3635765"/>
            <a:ext cx="4178453" cy="2219452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39D4343-9941-FD81-2D9F-C4AF3694A405}"/>
              </a:ext>
            </a:extLst>
          </p:cNvPr>
          <p:cNvSpPr/>
          <p:nvPr/>
        </p:nvSpPr>
        <p:spPr>
          <a:xfrm>
            <a:off x="-180474" y="-12032"/>
            <a:ext cx="12372474" cy="69106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F3A5EA-3066-A2A7-22B0-DAD5E7B4F2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r="16676"/>
          <a:stretch/>
        </p:blipFill>
        <p:spPr>
          <a:xfrm>
            <a:off x="398546" y="0"/>
            <a:ext cx="9213181" cy="691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0178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repeatCount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4714 -0.003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357" y="-18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0 L 0.25 -0.0037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-18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C36F59B-1590-560A-4F4C-10AAB3518F9F}"/>
              </a:ext>
            </a:extLst>
          </p:cNvPr>
          <p:cNvSpPr/>
          <p:nvPr/>
        </p:nvSpPr>
        <p:spPr>
          <a:xfrm>
            <a:off x="-90237" y="-26319"/>
            <a:ext cx="12372474" cy="69106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57B6B6E-CF10-5AA1-2DA3-3DB27BA9C1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r="16676"/>
          <a:stretch/>
        </p:blipFill>
        <p:spPr>
          <a:xfrm>
            <a:off x="579020" y="-26319"/>
            <a:ext cx="9213181" cy="691063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1CED6A3B-D005-44B1-AD25-014105CDC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38" y="9949"/>
            <a:ext cx="10515600" cy="1325563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Part1 --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Reinventing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the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Genre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42F1F86-F724-AAAF-2767-6539D4C25C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4144" y="98520"/>
            <a:ext cx="5328769" cy="333048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D88204F-7BEB-094E-48E6-85620A938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944" y="98519"/>
            <a:ext cx="5328769" cy="333048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241A6A8-51DD-A0DB-6603-4270E0195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144" y="3360807"/>
            <a:ext cx="5328771" cy="333048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D26F211-10B9-D547-C0C3-D97A04EAE2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1943" y="3360807"/>
            <a:ext cx="5328769" cy="3330481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768C3B37-4F56-4AD1-EE73-138F387F1254}"/>
              </a:ext>
            </a:extLst>
          </p:cNvPr>
          <p:cNvGrpSpPr/>
          <p:nvPr/>
        </p:nvGrpSpPr>
        <p:grpSpPr>
          <a:xfrm>
            <a:off x="-778293" y="755738"/>
            <a:ext cx="14484844" cy="5596199"/>
            <a:chOff x="0" y="627646"/>
            <a:chExt cx="14484844" cy="5596199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EEC53865-9AB7-0188-F1D9-F9A16887E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627646"/>
              <a:ext cx="8953918" cy="5596199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10F15CFC-A5D4-BF6C-AE25-5665C72C4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905263" y="635623"/>
              <a:ext cx="7579581" cy="55723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164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629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5</Words>
  <Application>Microsoft Macintosh PowerPoint</Application>
  <PresentationFormat>宽屏</PresentationFormat>
  <Paragraphs>1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Part1 -- Reinventing the Genre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Dead Poets Society</dc:title>
  <dc:creator>2359047351@qq.com</dc:creator>
  <cp:lastModifiedBy>2359047351@qq.com</cp:lastModifiedBy>
  <cp:revision>9</cp:revision>
  <dcterms:created xsi:type="dcterms:W3CDTF">2023-04-15T06:41:22Z</dcterms:created>
  <dcterms:modified xsi:type="dcterms:W3CDTF">2023-04-20T08:35:29Z</dcterms:modified>
</cp:coreProperties>
</file>

<file path=docProps/thumbnail.jpeg>
</file>